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d4441cfab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d4441cfab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4441cfab8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4441cfab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4441cfab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4441cfab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fabbd037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fabbd037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4441cfab8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4441cfab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4441cfab8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4441cfab8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4441cfab8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4441cfab8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assetstore.unity.com/packages/2d/characters/2d-character-astronaut-182650" TargetMode="External"/><Relationship Id="rId4" Type="http://schemas.openxmlformats.org/officeDocument/2006/relationships/hyperlink" Target="https://assetstore.unity.com/packages/2d/characters/dragon-warrior-free-93896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assetstore.unity.com/packages/2d/characters/2d-character-astronaut-182650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zVcZDwaevXU&amp;list=PLWeGoBm1YHVgCFibptBSJZM68sjwtAe8g&amp;index=1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468424" y="1777325"/>
            <a:ext cx="7364100" cy="101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Astrooner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975700"/>
            <a:ext cx="8520600" cy="11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Aline, Gabriela, Maria Vitoria,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Vinicius e Wellington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956" y="225275"/>
            <a:ext cx="209275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Sobre o desenvolvimento do jogo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400"/>
              <a:t>A ideia inicial era um jogo próximo ao hotline miami</a:t>
            </a:r>
            <a:endParaRPr sz="7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3849" y="1954075"/>
            <a:ext cx="5716299" cy="264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Sobre o desenvolvimento do jogo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Começamos utilizando um tutorial do youtube de Among Us;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Preservamos a ideia de um TopDown;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Ao decorrer mudamos os conceitos gerais do jogo;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Buscamos vários assets 2d unity free para montarmos o jogo;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/>
        </p:nvSpPr>
        <p:spPr>
          <a:xfrm>
            <a:off x="6934300" y="3500800"/>
            <a:ext cx="1346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/>
              <a:t>👨‍🚀</a:t>
            </a:r>
            <a:endParaRPr sz="7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O objetivo do jogo é eliminar todos os inimigos.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399" y="2020200"/>
            <a:ext cx="5429200" cy="254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Final do Jogo.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39353" l="0" r="0" t="13203"/>
          <a:stretch/>
        </p:blipFill>
        <p:spPr>
          <a:xfrm rot="239997">
            <a:off x="2520940" y="1144184"/>
            <a:ext cx="4102143" cy="3432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Assets usados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Personagem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https://assetstore.unity.com/packages/2d/characters/2d-character-astronaut-182650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1" name="Google Shape;91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Inimigo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https://assetstore.unity.com/packages/2d/characters/dragon-warrior-free-93896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5863" y="2827563"/>
            <a:ext cx="1533525" cy="15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75862" y="2827573"/>
            <a:ext cx="1712988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Assets usados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Cenário, b</a:t>
            </a:r>
            <a:r>
              <a:rPr lang="pt-BR" sz="1800"/>
              <a:t>ombas e spikes fazem parte do asset do personagem 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https://assetstore.unity.com/packages/2d/characters/2d-character-astronaut-182650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3713" y="2661950"/>
            <a:ext cx="3076575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Link Tutorial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 Made Among Us in One Day with Unity</a:t>
            </a:r>
            <a:r>
              <a:rPr lang="pt-BR" sz="1800"/>
              <a:t> 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hlink"/>
                </a:solidFill>
                <a:hlinkClick r:id="rId3"/>
              </a:rPr>
              <a:t>https://www.youtube.com/watch?v=zVcZDwaevXU&amp;list=PLWeGoBm1YHVgCFibptBSJZM68sjwtAe8g&amp;index=1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6800" y="2631350"/>
            <a:ext cx="3490399" cy="193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